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4" r:id="rId19"/>
    <p:sldId id="275" r:id="rId20"/>
    <p:sldId id="269" r:id="rId21"/>
    <p:sldId id="270" r:id="rId22"/>
    <p:sldId id="271" r:id="rId2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70020" autoAdjust="0"/>
  </p:normalViewPr>
  <p:slideViewPr>
    <p:cSldViewPr snapToGrid="0">
      <p:cViewPr varScale="1">
        <p:scale>
          <a:sx n="77" d="100"/>
          <a:sy n="77" d="100"/>
        </p:scale>
        <p:origin x="200" y="66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 there</a:t>
            </a:r>
            <a:r>
              <a:rPr lang="en-US" baseline="0" dirty="0" smtClean="0"/>
              <a:t> is a lot work planned for the day. To ensure we </a:t>
            </a:r>
            <a:r>
              <a:rPr lang="en-US" dirty="0" smtClean="0"/>
              <a:t>focus on the concepts we introduce and not on troubleshooting systems we are providing you</a:t>
            </a:r>
            <a:r>
              <a:rPr lang="en-US" baseline="0" dirty="0" smtClean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Instructor Note: </a:t>
            </a:r>
            <a:r>
              <a:rPr lang="en-US" dirty="0" smtClean="0"/>
              <a:t>At the end of the training</a:t>
            </a:r>
            <a:r>
              <a:rPr lang="en-US" baseline="0" dirty="0" smtClean="0"/>
              <a:t> it is often a good idea to offer your services to help individuals install necessary software or troubleshoot their systems.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will provide you with the address,</a:t>
            </a:r>
            <a:r>
              <a:rPr lang="en-US" baseline="0" dirty="0" smtClean="0"/>
              <a:t> username and password of the workstation. With that information you will need to use the SSH tool that you have installed to connect that workstation. On Windows y</a:t>
            </a:r>
            <a:r>
              <a:rPr lang="en-US" dirty="0" smtClean="0"/>
              <a:t>ou should use an SSH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how you might connect to the remote machine using your terminal or command-prompt if you have access to the application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. This may be different based on your operating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that you are connected to that workstation we have taken care of all the necessary work to get started with the training.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©2016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718497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22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2" r:id="rId21"/>
    <p:sldLayoutId id="214748379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Chef </a:t>
            </a:r>
            <a:r>
              <a:rPr lang="en-US" dirty="0" smtClean="0"/>
              <a:t>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Lab: </a:t>
            </a:r>
            <a:br>
              <a:rPr lang="en-US" dirty="0" smtClean="0"/>
            </a:br>
            <a:r>
              <a:rPr lang="en-US" dirty="0" smtClean="0"/>
              <a:t>Pre-built </a:t>
            </a:r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provide for you a workstation with all the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authenticity of host '54.209.164.144 (54.209.164.144)' can't be </a:t>
            </a:r>
            <a:r>
              <a:rPr lang="en-US" dirty="0" err="1"/>
              <a:t>established.RSA</a:t>
            </a:r>
            <a:r>
              <a:rPr lang="en-US" dirty="0"/>
              <a:t> key fingerprint is SHA256:tKoTsPbn6ER9BLThZqntXTxIYem3zV/</a:t>
            </a:r>
            <a:r>
              <a:rPr lang="en-US" dirty="0" err="1"/>
              <a:t>iTQWvhLrBIBQ.Are</a:t>
            </a:r>
            <a:r>
              <a:rPr lang="en-US" dirty="0"/>
              <a:t> you sure you want to continue connecting (yes/no</a:t>
            </a:r>
            <a:r>
              <a:rPr lang="en-US" dirty="0" smtClean="0"/>
              <a:t>)? </a:t>
            </a:r>
            <a:r>
              <a:rPr lang="en-US" b="1" dirty="0" smtClean="0"/>
              <a:t>yes</a:t>
            </a:r>
          </a:p>
          <a:p>
            <a:r>
              <a:rPr lang="en-US" dirty="0"/>
              <a:t>chef@54.209.164.144's password</a:t>
            </a:r>
            <a:r>
              <a:rPr lang="en-US" dirty="0" smtClean="0"/>
              <a:t>: </a:t>
            </a:r>
            <a:r>
              <a:rPr lang="en-US" b="1" dirty="0" smtClean="0"/>
              <a:t>PASSWORD</a:t>
            </a:r>
          </a:p>
          <a:p>
            <a:r>
              <a:rPr lang="en-US" dirty="0"/>
              <a:t>chef@ip-172-31-15-97 </a:t>
            </a:r>
            <a:r>
              <a:rPr lang="en-US" dirty="0" smtClean="0"/>
              <a:t>~]$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IPADDRESS -l </a:t>
            </a: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748092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Group Lab:</a:t>
            </a:r>
            <a:br>
              <a:rPr lang="en-US" smtClean="0"/>
            </a:br>
            <a:r>
              <a:rPr lang="en-US" smtClean="0"/>
              <a:t>Pre-built </a:t>
            </a:r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smtClean="0"/>
              <a:t>GL or Group Lab: </a:t>
            </a:r>
            <a:r>
              <a:rPr lang="en-US" sz="3733" dirty="0" smtClean="0"/>
              <a:t>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12576</TotalTime>
  <Words>1444</Words>
  <Application>Microsoft Macintosh PowerPoint</Application>
  <PresentationFormat>Custom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Courier New</vt:lpstr>
      <vt:lpstr>Inconsolata</vt:lpstr>
      <vt:lpstr>ＭＳ Ｐゴシック</vt:lpstr>
      <vt:lpstr>Wingdings</vt:lpstr>
      <vt:lpstr>Arial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Group Lab:  Pre-built Workstation</vt:lpstr>
      <vt:lpstr>Login to the Workstation</vt:lpstr>
      <vt:lpstr>Group Lab: Pre-built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1608</cp:revision>
  <cp:lastPrinted>2015-02-07T23:49:10Z</cp:lastPrinted>
  <dcterms:created xsi:type="dcterms:W3CDTF">2012-09-13T17:36:07Z</dcterms:created>
  <dcterms:modified xsi:type="dcterms:W3CDTF">2016-02-26T22:41:00Z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